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76" r:id="rId5"/>
    <p:sldId id="37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201C1A-87EC-4D91-A7CA-A41176F862EE}" v="21" dt="2026-05-21T20:13:22.6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.Nandra" userId="d476f397-a8e4-41a7-9bd9-8abb28b28216" providerId="ADAL" clId="{3D6C97F2-1A09-45DF-B381-56E86AEF0D47}"/>
    <pc:docChg chg="modSld">
      <pc:chgData name="G.Nandra" userId="d476f397-a8e4-41a7-9bd9-8abb28b28216" providerId="ADAL" clId="{3D6C97F2-1A09-45DF-B381-56E86AEF0D47}" dt="2026-05-22T06:34:12.764" v="3" actId="404"/>
      <pc:docMkLst>
        <pc:docMk/>
      </pc:docMkLst>
      <pc:sldChg chg="modSp mod">
        <pc:chgData name="G.Nandra" userId="d476f397-a8e4-41a7-9bd9-8abb28b28216" providerId="ADAL" clId="{3D6C97F2-1A09-45DF-B381-56E86AEF0D47}" dt="2026-05-22T06:34:12.764" v="3" actId="404"/>
        <pc:sldMkLst>
          <pc:docMk/>
          <pc:sldMk cId="496589882" sldId="376"/>
        </pc:sldMkLst>
        <pc:spChg chg="mod">
          <ac:chgData name="G.Nandra" userId="d476f397-a8e4-41a7-9bd9-8abb28b28216" providerId="ADAL" clId="{3D6C97F2-1A09-45DF-B381-56E86AEF0D47}" dt="2026-05-22T06:34:01.374" v="1" actId="404"/>
          <ac:spMkLst>
            <pc:docMk/>
            <pc:sldMk cId="496589882" sldId="376"/>
            <ac:spMk id="3" creationId="{66D6698E-BA1F-81BF-DDA9-DA87E302989B}"/>
          </ac:spMkLst>
        </pc:spChg>
        <pc:graphicFrameChg chg="modGraphic">
          <ac:chgData name="G.Nandra" userId="d476f397-a8e4-41a7-9bd9-8abb28b28216" providerId="ADAL" clId="{3D6C97F2-1A09-45DF-B381-56E86AEF0D47}" dt="2026-05-22T06:34:12.764" v="3" actId="404"/>
          <ac:graphicFrameMkLst>
            <pc:docMk/>
            <pc:sldMk cId="496589882" sldId="376"/>
            <ac:graphicFrameMk id="6" creationId="{DD8D6C24-D803-60D2-AD0A-A7C589FF27ED}"/>
          </ac:graphicFrameMkLst>
        </pc:graphicFrameChg>
      </pc:sldChg>
    </pc:docChg>
  </pc:docChgLst>
  <pc:docChgLst>
    <pc:chgData name="G.Nandra" userId="d476f397-a8e4-41a7-9bd9-8abb28b28216" providerId="ADAL" clId="{BF680846-C005-4B19-AA3D-B286C52DD43B}"/>
    <pc:docChg chg="undo custSel modSld">
      <pc:chgData name="G.Nandra" userId="d476f397-a8e4-41a7-9bd9-8abb28b28216" providerId="ADAL" clId="{BF680846-C005-4B19-AA3D-B286C52DD43B}" dt="2026-05-21T20:15:31.628" v="899" actId="20577"/>
      <pc:docMkLst>
        <pc:docMk/>
      </pc:docMkLst>
      <pc:sldChg chg="modSp mod">
        <pc:chgData name="G.Nandra" userId="d476f397-a8e4-41a7-9bd9-8abb28b28216" providerId="ADAL" clId="{BF680846-C005-4B19-AA3D-B286C52DD43B}" dt="2026-05-21T20:13:23.192" v="836" actId="20577"/>
        <pc:sldMkLst>
          <pc:docMk/>
          <pc:sldMk cId="496589882" sldId="376"/>
        </pc:sldMkLst>
        <pc:spChg chg="mod">
          <ac:chgData name="G.Nandra" userId="d476f397-a8e4-41a7-9bd9-8abb28b28216" providerId="ADAL" clId="{BF680846-C005-4B19-AA3D-B286C52DD43B}" dt="2026-05-21T20:11:50.006" v="805" actId="113"/>
          <ac:spMkLst>
            <pc:docMk/>
            <pc:sldMk cId="496589882" sldId="376"/>
            <ac:spMk id="3" creationId="{66D6698E-BA1F-81BF-DDA9-DA87E302989B}"/>
          </ac:spMkLst>
        </pc:spChg>
        <pc:graphicFrameChg chg="mod modGraphic">
          <ac:chgData name="G.Nandra" userId="d476f397-a8e4-41a7-9bd9-8abb28b28216" providerId="ADAL" clId="{BF680846-C005-4B19-AA3D-B286C52DD43B}" dt="2026-05-21T20:13:23.192" v="836" actId="20577"/>
          <ac:graphicFrameMkLst>
            <pc:docMk/>
            <pc:sldMk cId="496589882" sldId="376"/>
            <ac:graphicFrameMk id="6" creationId="{DD8D6C24-D803-60D2-AD0A-A7C589FF27ED}"/>
          </ac:graphicFrameMkLst>
        </pc:graphicFrameChg>
      </pc:sldChg>
      <pc:sldChg chg="modSp mod">
        <pc:chgData name="G.Nandra" userId="d476f397-a8e4-41a7-9bd9-8abb28b28216" providerId="ADAL" clId="{BF680846-C005-4B19-AA3D-B286C52DD43B}" dt="2026-05-21T20:15:31.628" v="899" actId="20577"/>
        <pc:sldMkLst>
          <pc:docMk/>
          <pc:sldMk cId="1501536587" sldId="377"/>
        </pc:sldMkLst>
        <pc:graphicFrameChg chg="mod modGraphic">
          <ac:chgData name="G.Nandra" userId="d476f397-a8e4-41a7-9bd9-8abb28b28216" providerId="ADAL" clId="{BF680846-C005-4B19-AA3D-B286C52DD43B}" dt="2026-05-21T20:15:31.628" v="899" actId="20577"/>
          <ac:graphicFrameMkLst>
            <pc:docMk/>
            <pc:sldMk cId="1501536587" sldId="377"/>
            <ac:graphicFrameMk id="2" creationId="{FCA4E48E-F5D1-90DA-A05A-FD13EF317496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365FD-3135-0D3A-1064-ECA4525F8D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F352BF-D1C7-D846-FF3E-BABD30D07F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CB55A7-3792-16F3-1F25-058B0709C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8C15B-F6B8-CCC8-37F0-4CA7EC51D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8D66E-BCC9-DD7C-2C5A-66E70ED4D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67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E6A89-C4F2-BFF4-BB04-EA44884BA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1B6147-A02C-EDE2-1F90-16E32DB9BA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EC98C-84BC-B15A-735E-BD4C60058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6F0CA-808A-350E-DD17-64500AC4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545A8-4340-786F-882E-C1A444890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062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19B5E-2FFE-4360-BAFF-F618E0CF8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3B0D01-13F2-7BDC-2EC2-DC14B6BB94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72967-C1E9-C3EF-063D-E8C0F2388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148012-EC5F-4EE7-AF2A-93466D1BA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978E7-ED20-880A-6DCD-7167EEEEB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788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94707-7CE5-F3B3-A093-979C87AC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99F46E-FACC-2238-3498-A4D6362BA1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7E5926-C6EC-ADD9-0391-A64D74C07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1F29D-7BF2-EE70-B46D-2B08B9715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BA105E-242A-DF40-7EFD-039B2750C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6293C-2ACA-37C4-E50F-E63822AE3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044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B86E8-0347-BEDF-66B9-80F580140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71A318-F69F-0037-D5A5-A88DD4DEB5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32BD52-4904-4AA2-650B-B3A93B73B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E1C2F7-9838-3D92-FED5-83E055762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61CF9F-F7E9-0F5F-AE94-99179B63E8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7E02E7-23E2-3D74-CBC7-C54EA1428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09618E-E34A-0736-D424-63AC5FDC5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00B9A9-3DCB-B785-F0B1-7E713A319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59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A932B-CA10-FD77-FCD8-10D5ACEC9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51F2FA-4A03-EAFF-D001-9E0E78565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8E8673-0A5F-D367-9AC1-9C1AEFBAF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6EBDFC-0DE7-E972-1DCC-8F47ADD0A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57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7838E2-3168-0291-DFD1-854FCAA53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8665E8-FFDE-491C-1AC1-5EB87219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CC6AF1-ADB9-B1D4-2068-DEF9FE7E0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601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280F7-D067-B336-ACCB-76BCBB4FE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D95D4-F31D-D29D-ED48-A73B5AF59F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DF49D1-9882-1F6A-AE97-FD9D431813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AB316C-7B27-9833-810A-7C0256A57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FED0B6-62E4-CD92-B4CD-88DBAB74C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097EC-DD1F-749C-18C6-E381ECF35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528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EC5D0-48D1-E7CC-0659-E3F27120D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37AFFC-7307-7A58-1399-CC88A295BC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E23656-FA32-69BB-EA51-02E3D8F013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C4A7AD-EC4D-F2D4-C06A-F94A6FCB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EC80D2-83FD-1606-7D51-FF3F4A805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DDF54C-8C9D-1FD6-C415-971F2B17E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39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9411A-926A-BA92-492C-3504C557F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69727A-1097-F916-666F-F67B32970D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44D52F-6567-150A-9A64-983FA6F1D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0EC3C-DEDE-D92B-8DC9-727CF81BC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3F9367-67B4-914A-94ED-555E833BF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763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C52EB5-FA3F-28E7-54B5-74774DED3B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E12DE-D89B-A56A-DC46-032E731E3C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884B71-73D0-2A50-112D-33DCBEE78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B6426-610F-CAE1-1B5A-D3E683A95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B5A1-17C5-4692-0137-8271CD8E8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956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EEC533-8664-2C83-2720-5F3853E6D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0B5BBF-D87D-B1B8-5CAE-CE5834372C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58E80-74CF-291F-4E41-B13CB56A16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E29BF4-9D47-4BC2-A539-CE28CDBA375A}" type="datetimeFigureOut">
              <a:rPr lang="en-GB" smtClean="0"/>
              <a:t>22/05/2026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44D44-B67B-9E83-74BD-7279BC272D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4842EC-AC37-6618-4A3E-D1FAD18C13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6354E3-8F28-4C60-83E9-882B912BE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719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D6698E-BA1F-81BF-DDA9-DA87E302989B}"/>
              </a:ext>
            </a:extLst>
          </p:cNvPr>
          <p:cNvSpPr txBox="1"/>
          <p:nvPr/>
        </p:nvSpPr>
        <p:spPr>
          <a:xfrm>
            <a:off x="215660" y="14377"/>
            <a:ext cx="11603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Year 10 Summer Term Mock Exam Timetable 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D8D6C24-D803-60D2-AD0A-A7C589FF27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744748"/>
              </p:ext>
            </p:extLst>
          </p:nvPr>
        </p:nvGraphicFramePr>
        <p:xfrm>
          <a:off x="215660" y="322154"/>
          <a:ext cx="11661423" cy="6331149"/>
        </p:xfrm>
        <a:graphic>
          <a:graphicData uri="http://schemas.openxmlformats.org/drawingml/2006/table">
            <a:tbl>
              <a:tblPr/>
              <a:tblGrid>
                <a:gridCol w="898190">
                  <a:extLst>
                    <a:ext uri="{9D8B030D-6E8A-4147-A177-3AD203B41FA5}">
                      <a16:colId xmlns:a16="http://schemas.microsoft.com/office/drawing/2014/main" val="1504227009"/>
                    </a:ext>
                  </a:extLst>
                </a:gridCol>
                <a:gridCol w="750553">
                  <a:extLst>
                    <a:ext uri="{9D8B030D-6E8A-4147-A177-3AD203B41FA5}">
                      <a16:colId xmlns:a16="http://schemas.microsoft.com/office/drawing/2014/main" val="1169379497"/>
                    </a:ext>
                  </a:extLst>
                </a:gridCol>
                <a:gridCol w="998963">
                  <a:extLst>
                    <a:ext uri="{9D8B030D-6E8A-4147-A177-3AD203B41FA5}">
                      <a16:colId xmlns:a16="http://schemas.microsoft.com/office/drawing/2014/main" val="1277227743"/>
                    </a:ext>
                  </a:extLst>
                </a:gridCol>
                <a:gridCol w="4098817">
                  <a:extLst>
                    <a:ext uri="{9D8B030D-6E8A-4147-A177-3AD203B41FA5}">
                      <a16:colId xmlns:a16="http://schemas.microsoft.com/office/drawing/2014/main" val="2366327014"/>
                    </a:ext>
                  </a:extLst>
                </a:gridCol>
                <a:gridCol w="2505075">
                  <a:extLst>
                    <a:ext uri="{9D8B030D-6E8A-4147-A177-3AD203B41FA5}">
                      <a16:colId xmlns:a16="http://schemas.microsoft.com/office/drawing/2014/main" val="1572117055"/>
                    </a:ext>
                  </a:extLst>
                </a:gridCol>
                <a:gridCol w="2409825">
                  <a:extLst>
                    <a:ext uri="{9D8B030D-6E8A-4147-A177-3AD203B41FA5}">
                      <a16:colId xmlns:a16="http://schemas.microsoft.com/office/drawing/2014/main" val="1393192304"/>
                    </a:ext>
                  </a:extLst>
                </a:gridCol>
              </a:tblGrid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Date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Time/Period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Length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Subject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Exam Board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Location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7605529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Thurs 21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st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May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14:00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Exam Hall walkthrough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Sport Hall / Drama Studio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5226697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Fri 22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nd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May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13:00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 30m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Maths Non-Calculator 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Sports Hall / Drama Studio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3019200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Mon 1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st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910322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Tues 2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nd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P2/P3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1hr   </a:t>
                      </a:r>
                      <a:endParaRPr lang="en-US" sz="1800" b="0" dirty="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English Lit – Shakespeare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AQA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2322940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078532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Wed 3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rd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895078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12850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Thurs 4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10:15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Geography Paper 3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AQA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84617"/>
                  </a:ext>
                </a:extLst>
              </a:tr>
              <a:tr h="21166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977365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Fri 5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10:15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Computer Science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Edexcel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32870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13:00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 45m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English Language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AQA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Sports Hall / Drama Studio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791897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Mon 8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P2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Spanish &amp; Urdu Listening (Band A)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0472667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892914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Tues 9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P2/P3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Biology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996608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756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Wed 10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All Day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All Day </a:t>
                      </a:r>
                      <a:endParaRPr lang="en-US" sz="180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Component 2 NEA – Health and Social Care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Edexcel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6 G07 and 6101- invigilator needed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0277872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P1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Spanish, French, Urdu Listening (Band B)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3569291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P5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Spanish &amp; Urdu Reading (Band A)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83208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Thurs 11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 All Day </a:t>
                      </a:r>
                      <a:endParaRPr lang="en-US" sz="180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 All Day </a:t>
                      </a:r>
                      <a:endParaRPr lang="en-US" sz="180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Component 2 NEA – Health and Social Care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Edexcel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6 G07 and 6101 – invigilator needed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81631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P4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Spanish, French, Urdu Reading (Band B)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5590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Fri 12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P1/P3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ysics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  <a:endParaRPr lang="en-US" sz="1100" dirty="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3430665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P2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Spanish &amp; Urdu Writing (Band A)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14846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P5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Spanish, French, Urdu Writing (Band B)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59410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Mon 15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80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800" dirty="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31265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13:00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Geography Paper 1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AQA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365920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Tues 16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P2/P3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Chemistry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2559418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13:00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 45m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Religious Education 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AQA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Sports Hall / Drama Studio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326541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Wed 17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574935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13:00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 30m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Maths Calculator 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Sports Hall / Drama Studio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2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7544057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Thurs 18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10:15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History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Edexcel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Classrooms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0979674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50827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Fri 19</a:t>
                      </a:r>
                      <a:r>
                        <a:rPr lang="en-GB" sz="11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th</a:t>
                      </a: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 June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14:00</a:t>
                      </a:r>
                      <a:endParaRPr lang="en-US" sz="1800" dirty="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1hr</a:t>
                      </a:r>
                      <a:endParaRPr lang="en-US" sz="1800" dirty="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Drama </a:t>
                      </a:r>
                      <a:endParaRPr lang="en-US" sz="1800" dirty="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err="1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Eduqas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 Classrooms</a:t>
                      </a:r>
                      <a:endParaRPr lang="en-US" sz="1800" dirty="0"/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007953"/>
                  </a:ext>
                </a:extLst>
              </a:tr>
              <a:tr h="182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10:15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1hr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Sociology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AQA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Sports Hall / Drama Studio</a:t>
                      </a:r>
                    </a:p>
                  </a:txBody>
                  <a:tcPr marL="7770" marR="7770" marT="77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284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6589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A4E48E-F5D1-90DA-A05A-FD13EF3174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456575"/>
              </p:ext>
            </p:extLst>
          </p:nvPr>
        </p:nvGraphicFramePr>
        <p:xfrm>
          <a:off x="181970" y="79612"/>
          <a:ext cx="9744307" cy="66788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750">
                  <a:extLst>
                    <a:ext uri="{9D8B030D-6E8A-4147-A177-3AD203B41FA5}">
                      <a16:colId xmlns:a16="http://schemas.microsoft.com/office/drawing/2014/main" val="2591233525"/>
                    </a:ext>
                  </a:extLst>
                </a:gridCol>
                <a:gridCol w="556041">
                  <a:extLst>
                    <a:ext uri="{9D8B030D-6E8A-4147-A177-3AD203B41FA5}">
                      <a16:colId xmlns:a16="http://schemas.microsoft.com/office/drawing/2014/main" val="194060696"/>
                    </a:ext>
                  </a:extLst>
                </a:gridCol>
                <a:gridCol w="753960">
                  <a:extLst>
                    <a:ext uri="{9D8B030D-6E8A-4147-A177-3AD203B41FA5}">
                      <a16:colId xmlns:a16="http://schemas.microsoft.com/office/drawing/2014/main" val="1249150870"/>
                    </a:ext>
                  </a:extLst>
                </a:gridCol>
                <a:gridCol w="753960">
                  <a:extLst>
                    <a:ext uri="{9D8B030D-6E8A-4147-A177-3AD203B41FA5}">
                      <a16:colId xmlns:a16="http://schemas.microsoft.com/office/drawing/2014/main" val="2106497834"/>
                    </a:ext>
                  </a:extLst>
                </a:gridCol>
                <a:gridCol w="753960">
                  <a:extLst>
                    <a:ext uri="{9D8B030D-6E8A-4147-A177-3AD203B41FA5}">
                      <a16:colId xmlns:a16="http://schemas.microsoft.com/office/drawing/2014/main" val="2357005520"/>
                    </a:ext>
                  </a:extLst>
                </a:gridCol>
                <a:gridCol w="753960">
                  <a:extLst>
                    <a:ext uri="{9D8B030D-6E8A-4147-A177-3AD203B41FA5}">
                      <a16:colId xmlns:a16="http://schemas.microsoft.com/office/drawing/2014/main" val="1714695448"/>
                    </a:ext>
                  </a:extLst>
                </a:gridCol>
                <a:gridCol w="753960">
                  <a:extLst>
                    <a:ext uri="{9D8B030D-6E8A-4147-A177-3AD203B41FA5}">
                      <a16:colId xmlns:a16="http://schemas.microsoft.com/office/drawing/2014/main" val="188151493"/>
                    </a:ext>
                  </a:extLst>
                </a:gridCol>
                <a:gridCol w="753960">
                  <a:extLst>
                    <a:ext uri="{9D8B030D-6E8A-4147-A177-3AD203B41FA5}">
                      <a16:colId xmlns:a16="http://schemas.microsoft.com/office/drawing/2014/main" val="799673394"/>
                    </a:ext>
                  </a:extLst>
                </a:gridCol>
                <a:gridCol w="753960">
                  <a:extLst>
                    <a:ext uri="{9D8B030D-6E8A-4147-A177-3AD203B41FA5}">
                      <a16:colId xmlns:a16="http://schemas.microsoft.com/office/drawing/2014/main" val="3573782529"/>
                    </a:ext>
                  </a:extLst>
                </a:gridCol>
                <a:gridCol w="852949">
                  <a:extLst>
                    <a:ext uri="{9D8B030D-6E8A-4147-A177-3AD203B41FA5}">
                      <a16:colId xmlns:a16="http://schemas.microsoft.com/office/drawing/2014/main" val="130459428"/>
                    </a:ext>
                  </a:extLst>
                </a:gridCol>
                <a:gridCol w="852949">
                  <a:extLst>
                    <a:ext uri="{9D8B030D-6E8A-4147-A177-3AD203B41FA5}">
                      <a16:colId xmlns:a16="http://schemas.microsoft.com/office/drawing/2014/main" val="2455800180"/>
                    </a:ext>
                  </a:extLst>
                </a:gridCol>
                <a:gridCol w="852949">
                  <a:extLst>
                    <a:ext uri="{9D8B030D-6E8A-4147-A177-3AD203B41FA5}">
                      <a16:colId xmlns:a16="http://schemas.microsoft.com/office/drawing/2014/main" val="2869231108"/>
                    </a:ext>
                  </a:extLst>
                </a:gridCol>
                <a:gridCol w="852949">
                  <a:extLst>
                    <a:ext uri="{9D8B030D-6E8A-4147-A177-3AD203B41FA5}">
                      <a16:colId xmlns:a16="http://schemas.microsoft.com/office/drawing/2014/main" val="2290258975"/>
                    </a:ext>
                  </a:extLst>
                </a:gridCol>
              </a:tblGrid>
              <a:tr h="436587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Date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9:00-10:00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10:00-11:00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11:00-12:00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12:00-13:00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13:00-14:00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14:00-15:00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15:00-16:00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16:00-17:00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17:00-18:00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18:00-19:00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19:00-20:00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21:00-22:00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5684901"/>
                  </a:ext>
                </a:extLst>
              </a:tr>
              <a:tr h="45778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Mon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3754829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Tues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6133696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Wed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6243665"/>
                  </a:ext>
                </a:extLst>
              </a:tr>
              <a:tr h="457780">
                <a:tc>
                  <a:txBody>
                    <a:bodyPr/>
                    <a:lstStyle/>
                    <a:p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Thur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1805152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Fri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140309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Sat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086685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Sun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7030594"/>
                  </a:ext>
                </a:extLst>
              </a:tr>
              <a:tr h="45778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Mon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9010815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Tues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420833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Wed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2262109"/>
                  </a:ext>
                </a:extLst>
              </a:tr>
              <a:tr h="457780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</a:rPr>
                        <a:t>Thur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668740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Fri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689493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Sat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4544864"/>
                  </a:ext>
                </a:extLst>
              </a:tr>
              <a:tr h="441116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Sun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671528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93863EA-80DA-CE2A-9E65-5F1D60AAB35F}"/>
              </a:ext>
            </a:extLst>
          </p:cNvPr>
          <p:cNvSpPr txBox="1"/>
          <p:nvPr/>
        </p:nvSpPr>
        <p:spPr>
          <a:xfrm>
            <a:off x="9930831" y="172777"/>
            <a:ext cx="207919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/>
              <a:t>How to make a revision timetable:</a:t>
            </a:r>
          </a:p>
          <a:p>
            <a:pPr marL="342900" indent="-342900">
              <a:buAutoNum type="arabicPeriod"/>
            </a:pPr>
            <a:r>
              <a:rPr lang="en-GB" sz="1200"/>
              <a:t>Block off the hour blocks you cannot revise in because of family / clubs / commitments / school.</a:t>
            </a:r>
          </a:p>
          <a:p>
            <a:pPr marL="342900" indent="-342900">
              <a:buAutoNum type="arabicPeriod"/>
            </a:pPr>
            <a:endParaRPr lang="en-GB" sz="1200"/>
          </a:p>
          <a:p>
            <a:pPr marL="342900" indent="-342900">
              <a:buAutoNum type="arabicPeriod"/>
            </a:pPr>
            <a:r>
              <a:rPr lang="en-GB" sz="1200"/>
              <a:t>Block off one fun hour each day for fun activities.</a:t>
            </a:r>
          </a:p>
          <a:p>
            <a:pPr marL="342900" indent="-342900">
              <a:buAutoNum type="arabicPeriod"/>
            </a:pPr>
            <a:endParaRPr lang="en-GB" sz="1200"/>
          </a:p>
          <a:p>
            <a:pPr marL="342900" indent="-342900">
              <a:buAutoNum type="arabicPeriod"/>
            </a:pPr>
            <a:r>
              <a:rPr lang="en-GB" sz="1200"/>
              <a:t>Choose a subject for the remaining blank hours.</a:t>
            </a:r>
          </a:p>
          <a:p>
            <a:pPr marL="342900" indent="-342900">
              <a:buAutoNum type="arabicPeriod"/>
            </a:pPr>
            <a:endParaRPr lang="en-GB" sz="1200"/>
          </a:p>
          <a:p>
            <a:pPr marL="342900" indent="-342900">
              <a:buAutoNum type="arabicPeriod"/>
            </a:pPr>
            <a:r>
              <a:rPr lang="en-GB" sz="1200"/>
              <a:t>Use the specification and the revision guide contents to plan which topics to look at.</a:t>
            </a:r>
          </a:p>
          <a:p>
            <a:pPr marL="342900" indent="-342900">
              <a:buAutoNum type="arabicPeriod"/>
            </a:pPr>
            <a:endParaRPr lang="en-GB" sz="1200"/>
          </a:p>
          <a:p>
            <a:pPr marL="342900" indent="-342900">
              <a:buAutoNum type="arabicPeriod"/>
            </a:pPr>
            <a:r>
              <a:rPr lang="en-GB" sz="1200"/>
              <a:t>Use AI to create a revision plan for you – search ‘create a revision timetable for (</a:t>
            </a:r>
            <a:r>
              <a:rPr lang="en-GB" sz="1200" i="1"/>
              <a:t>insert number</a:t>
            </a:r>
            <a:r>
              <a:rPr lang="en-GB" sz="1200"/>
              <a:t>) days for (</a:t>
            </a:r>
            <a:r>
              <a:rPr lang="en-GB" sz="1200" i="1"/>
              <a:t>insert amount of hours</a:t>
            </a:r>
            <a:r>
              <a:rPr lang="en-GB" sz="1200"/>
              <a:t>) a day based on the GCSE (</a:t>
            </a:r>
            <a:r>
              <a:rPr lang="en-GB" sz="1200" i="1"/>
              <a:t>enter exam board and subject name</a:t>
            </a:r>
            <a:r>
              <a:rPr lang="en-GB" sz="1200"/>
              <a:t>) specification.   </a:t>
            </a:r>
          </a:p>
        </p:txBody>
      </p:sp>
    </p:spTree>
    <p:extLst>
      <p:ext uri="{BB962C8B-B14F-4D97-AF65-F5344CB8AC3E}">
        <p14:creationId xmlns:p14="http://schemas.microsoft.com/office/powerpoint/2010/main" val="1501536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B8D7D13399BD4ABD47113E31D6F8BA" ma:contentTypeVersion="22" ma:contentTypeDescription="Create a new document." ma:contentTypeScope="" ma:versionID="741a82b455ec0e1ef329bfe98ba15620">
  <xsd:schema xmlns:xsd="http://www.w3.org/2001/XMLSchema" xmlns:xs="http://www.w3.org/2001/XMLSchema" xmlns:p="http://schemas.microsoft.com/office/2006/metadata/properties" xmlns:ns2="13b6a86a-f37a-4988-9dc0-4fcaaac045cd" xmlns:ns3="0bec67cb-9103-4339-b7da-611fe7d9595c" targetNamespace="http://schemas.microsoft.com/office/2006/metadata/properties" ma:root="true" ma:fieldsID="d4b6e1a73fc06d23d1ebf4f135645560" ns2:_="" ns3:_="">
    <xsd:import namespace="13b6a86a-f37a-4988-9dc0-4fcaaac045cd"/>
    <xsd:import namespace="0bec67cb-9103-4339-b7da-611fe7d959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TaxCatchAll" minOccurs="0"/>
                <xsd:element ref="ns2:MediaServiceOCR" minOccurs="0"/>
                <xsd:element ref="ns2:lcf76f155ced4ddcb4097134ff3c332f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  <xsd:element ref="ns2:image" minOccurs="0"/>
                <xsd:element ref="ns3:TaxKeywordTaxHTField" minOccurs="0"/>
                <xsd:element ref="ns2:_Flow_Signoff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b6a86a-f37a-4988-9dc0-4fcaaac045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description="" ma:hidden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description="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747a3bb-a1ac-4c09-88cc-07e658969f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image" ma:index="24" nillable="true" ma:displayName="image" ma:format="Thumbnail" ma:internalName="image">
      <xsd:simpleType>
        <xsd:restriction base="dms:Unknown"/>
      </xsd:simpleType>
    </xsd:element>
    <xsd:element name="_Flow_SignoffStatus" ma:index="27" nillable="true" ma:displayName="Sign-off status" ma:internalName="_x0024_Resources_x003a_core_x002c_Signoff_Status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ec67cb-9103-4339-b7da-611fe7d9595c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4781d5e2-d1ed-49b8-9dc3-55f159c0b6a7}" ma:internalName="TaxCatchAll" ma:showField="CatchAllData" ma:web="0bec67cb-9103-4339-b7da-611fe7d959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KeywordTaxHTField" ma:index="26" nillable="true" ma:taxonomy="true" ma:internalName="TaxKeywordTaxHTField" ma:taxonomyFieldName="TaxKeyword" ma:displayName="Enterprise Keywords" ma:fieldId="{23f27201-bee3-471e-b2e7-b64fd8b7ca38}" ma:taxonomyMulti="true" ma:sspId="9747a3bb-a1ac-4c09-88cc-07e658969f18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13b6a86a-f37a-4988-9dc0-4fcaaac045cd" xsi:nil="true"/>
    <TaxKeywordTaxHTField xmlns="0bec67cb-9103-4339-b7da-611fe7d9595c">
      <Terms xmlns="http://schemas.microsoft.com/office/infopath/2007/PartnerControls"/>
    </TaxKeywordTaxHTField>
    <_Flow_SignoffStatus xmlns="13b6a86a-f37a-4988-9dc0-4fcaaac045cd" xsi:nil="true"/>
    <lcf76f155ced4ddcb4097134ff3c332f xmlns="13b6a86a-f37a-4988-9dc0-4fcaaac045cd">
      <Terms xmlns="http://schemas.microsoft.com/office/infopath/2007/PartnerControls"/>
    </lcf76f155ced4ddcb4097134ff3c332f>
    <TaxCatchAll xmlns="0bec67cb-9103-4339-b7da-611fe7d9595c" xsi:nil="true"/>
  </documentManagement>
</p:properties>
</file>

<file path=customXml/itemProps1.xml><?xml version="1.0" encoding="utf-8"?>
<ds:datastoreItem xmlns:ds="http://schemas.openxmlformats.org/officeDocument/2006/customXml" ds:itemID="{3941E273-A603-40E2-B78C-1345EE282FC9}">
  <ds:schemaRefs>
    <ds:schemaRef ds:uri="0bec67cb-9103-4339-b7da-611fe7d9595c"/>
    <ds:schemaRef ds:uri="13b6a86a-f37a-4988-9dc0-4fcaaac045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0A6A6E4-F9B0-4BA7-A39D-26FBCC2F28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B5D69B-EF16-48E1-9B6B-D6EE2CAEABE6}">
  <ds:schemaRefs>
    <ds:schemaRef ds:uri="0bec67cb-9103-4339-b7da-611fe7d9595c"/>
    <ds:schemaRef ds:uri="13b6a86a-f37a-4988-9dc0-4fcaaac045cd"/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196fbb73-2286-4766-91d8-1cfcfebd9ad9}" enabled="0" method="" siteId="{196fbb73-2286-4766-91d8-1cfcfebd9a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459</Words>
  <Application>Microsoft Office PowerPoint</Application>
  <PresentationFormat>Widescreen</PresentationFormat>
  <Paragraphs>175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Aptos Narrow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Hindson</dc:creator>
  <cp:lastModifiedBy>G.Nandra</cp:lastModifiedBy>
  <cp:revision>2</cp:revision>
  <dcterms:created xsi:type="dcterms:W3CDTF">2026-05-13T09:09:21Z</dcterms:created>
  <dcterms:modified xsi:type="dcterms:W3CDTF">2026-05-22T06:34:16Z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0x01010092B8D7D13399BD4ABD47113E31D6F8BA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